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embeddedFontLst>
    <p:embeddedFont>
      <p:font typeface="Barlow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09D8B7-4440-4E47-BCF2-411873C2E70C}">
  <a:tblStyle styleId="{CA09D8B7-4440-4E47-BCF2-411873C2E7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2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1510069346"/>
              </p:ext>
            </p:extLst>
          </p:nvPr>
        </p:nvGraphicFramePr>
        <p:xfrm>
          <a:off x="152400" y="152400"/>
          <a:ext cx="8745525" cy="279400"/>
        </p:xfrm>
        <a:graphic>
          <a:graphicData uri="http://schemas.openxmlformats.org/drawingml/2006/table">
            <a:tbl>
              <a:tblPr>
                <a:noFill/>
                <a:tableStyleId>{CA09D8B7-4440-4E47-BCF2-411873C2E70C}</a:tableStyleId>
              </a:tblPr>
              <a:tblGrid>
                <a:gridCol w="83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Teacher: </a:t>
                      </a:r>
                      <a:endParaRPr sz="1000" b="1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G. Dicks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Grade Level:</a:t>
                      </a:r>
                      <a:endParaRPr sz="1000" b="1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8th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Subject:</a:t>
                      </a:r>
                      <a:endParaRPr sz="1000" b="1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English Language Arts  March 20-24, 2023</a:t>
                      </a:r>
                      <a:endParaRPr sz="10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4114115128"/>
              </p:ext>
            </p:extLst>
          </p:nvPr>
        </p:nvGraphicFramePr>
        <p:xfrm>
          <a:off x="253725" y="529475"/>
          <a:ext cx="8636550" cy="4773177"/>
        </p:xfrm>
        <a:graphic>
          <a:graphicData uri="http://schemas.openxmlformats.org/drawingml/2006/table">
            <a:tbl>
              <a:tblPr>
                <a:noFill/>
                <a:tableStyleId>{CA09D8B7-4440-4E47-BCF2-411873C2E70C}</a:tableStyleId>
              </a:tblPr>
              <a:tblGrid>
                <a:gridCol w="143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30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Monday-03/20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Tuesday-03/21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Wednesday-03/22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Thursday-03/23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Friday-03/24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GRIT Day</a:t>
                      </a:r>
                      <a:endParaRPr sz="10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ELAGSE8RL1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ELAGSE8W1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ELAGSE8W1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ELAGSE8W1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ELAGSE8W1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Learning Target(s)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explain how structure affects meaning of two or more texts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I can write arguments to support claims with clear reasons and relevant evidence.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 I can write arguments to support claims with clear reasons and relevant evidence.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 I can write arguments to support claims with clear reasons and relevant evidence.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 I can write arguments to support claims with clear reasons and relevant evidence.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1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Opening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Word Roots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Word Roots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Word Roots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Word Roots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Word Roots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 dirty="0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Work Session</a:t>
                      </a:r>
                      <a:endParaRPr sz="900" b="1" dirty="0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Reassessment Text Structure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Georgia Milestones Review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Argumentative Writing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 Argumentative Writing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Argumentative Writing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Grade Recovery &amp; Improvement Tutt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Closing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Question/Answer Session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Question/Answer Session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Ticket Out the Door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Review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Questions/Answer Session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Minor Assignments Due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Quizizz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ReadWorks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Major Assignments Due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FFFFFF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N/A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N/A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Barlow"/>
                          <a:ea typeface="Barlow"/>
                          <a:cs typeface="Barlow"/>
                          <a:sym typeface="Barlow"/>
                        </a:rPr>
                        <a:t>N/A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N/A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>
                          <a:latin typeface="Barlow"/>
                          <a:ea typeface="Barlow"/>
                          <a:cs typeface="Barlow"/>
                          <a:sym typeface="Barlow"/>
                        </a:rPr>
                        <a:t>N/A</a:t>
                      </a:r>
                      <a:endParaRPr sz="8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B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1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Current Relearning &amp; Reassessment Assignments (with due dates)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28575" cap="flat" cmpd="sng">
                      <a:solidFill>
                        <a:srgbClr val="FFFFFF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Reassessment Text Structure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2857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Vocabulary</a:t>
                      </a:r>
                      <a:endParaRPr sz="900" b="1">
                        <a:solidFill>
                          <a:srgbClr val="FFFFFF"/>
                        </a:solidFill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Claim</a:t>
                      </a:r>
                      <a:r>
                        <a:rPr lang="en-US" sz="800">
                          <a:latin typeface="Barlow"/>
                          <a:ea typeface="Barlow"/>
                          <a:cs typeface="Barlow"/>
                          <a:sym typeface="Barlow"/>
                        </a:rPr>
                        <a:t>, reasoning, </a:t>
                      </a:r>
                      <a:r>
                        <a:rPr lang="en-US" sz="800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evidence, counter-claim, and rebuttal.</a:t>
                      </a: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53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rgbClr val="FFFFFF"/>
                          </a:solidFill>
                          <a:latin typeface="Barlow"/>
                          <a:ea typeface="Barlow"/>
                          <a:cs typeface="Barlow"/>
                          <a:sym typeface="Barlow"/>
                        </a:rPr>
                        <a:t>Upcoming Major Assignments</a:t>
                      </a: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80ead9b3-92cf-49e9-988f-3e7c953e76a2" xsi:nil="true"/>
    <Self_Registration_Enabled xmlns="80ead9b3-92cf-49e9-988f-3e7c953e76a2" xsi:nil="true"/>
    <Student_Groups xmlns="80ead9b3-92cf-49e9-988f-3e7c953e76a2">
      <UserInfo>
        <DisplayName/>
        <AccountId xsi:nil="true"/>
        <AccountType/>
      </UserInfo>
    </Student_Groups>
    <Is_Collaboration_Space_Locked xmlns="80ead9b3-92cf-49e9-988f-3e7c953e76a2" xsi:nil="true"/>
    <Has_Teacher_Only_SectionGroup xmlns="80ead9b3-92cf-49e9-988f-3e7c953e76a2" xsi:nil="true"/>
    <CultureName xmlns="80ead9b3-92cf-49e9-988f-3e7c953e76a2" xsi:nil="true"/>
    <Invited_Teachers xmlns="80ead9b3-92cf-49e9-988f-3e7c953e76a2" xsi:nil="true"/>
    <Invited_Students xmlns="80ead9b3-92cf-49e9-988f-3e7c953e76a2" xsi:nil="true"/>
    <DefaultSectionNames xmlns="80ead9b3-92cf-49e9-988f-3e7c953e76a2" xsi:nil="true"/>
    <FolderType xmlns="80ead9b3-92cf-49e9-988f-3e7c953e76a2" xsi:nil="true"/>
    <Teachers xmlns="80ead9b3-92cf-49e9-988f-3e7c953e76a2">
      <UserInfo>
        <DisplayName/>
        <AccountId xsi:nil="true"/>
        <AccountType/>
      </UserInfo>
    </Teachers>
    <Distribution_Groups xmlns="80ead9b3-92cf-49e9-988f-3e7c953e76a2" xsi:nil="true"/>
    <AppVersion xmlns="80ead9b3-92cf-49e9-988f-3e7c953e76a2" xsi:nil="true"/>
    <LMS_Mappings xmlns="80ead9b3-92cf-49e9-988f-3e7c953e76a2" xsi:nil="true"/>
    <Math_Settings xmlns="80ead9b3-92cf-49e9-988f-3e7c953e76a2" xsi:nil="true"/>
    <Owner xmlns="80ead9b3-92cf-49e9-988f-3e7c953e76a2">
      <UserInfo>
        <DisplayName/>
        <AccountId xsi:nil="true"/>
        <AccountType/>
      </UserInfo>
    </Owner>
    <IsNotebookLocked xmlns="80ead9b3-92cf-49e9-988f-3e7c953e76a2" xsi:nil="true"/>
    <NotebookType xmlns="80ead9b3-92cf-49e9-988f-3e7c953e76a2" xsi:nil="true"/>
    <Students xmlns="80ead9b3-92cf-49e9-988f-3e7c953e76a2">
      <UserInfo>
        <DisplayName/>
        <AccountId xsi:nil="true"/>
        <AccountType/>
      </UserInfo>
    </Students>
    <TeamsChannelId xmlns="80ead9b3-92cf-49e9-988f-3e7c953e76a2" xsi:nil="true"/>
    <_activity xmlns="80ead9b3-92cf-49e9-988f-3e7c953e76a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02E77315A0044881419A990804F04C" ma:contentTypeVersion="34" ma:contentTypeDescription="Create a new document." ma:contentTypeScope="" ma:versionID="9e91cf427091a51723f5d49e516b3468">
  <xsd:schema xmlns:xsd="http://www.w3.org/2001/XMLSchema" xmlns:xs="http://www.w3.org/2001/XMLSchema" xmlns:p="http://schemas.microsoft.com/office/2006/metadata/properties" xmlns:ns3="80ead9b3-92cf-49e9-988f-3e7c953e76a2" xmlns:ns4="e4bc3679-bed9-496d-a7d5-8ff151708238" targetNamespace="http://schemas.microsoft.com/office/2006/metadata/properties" ma:root="true" ma:fieldsID="5e1a0d9f80add3f0fd7c4abf2e596522" ns3:_="" ns4:_="">
    <xsd:import namespace="80ead9b3-92cf-49e9-988f-3e7c953e76a2"/>
    <xsd:import namespace="e4bc3679-bed9-496d-a7d5-8ff1517082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ad9b3-92cf-49e9-988f-3e7c953e76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IsNotebookLocked" ma:index="26" nillable="true" ma:displayName="Is Notebook Locked" ma:internalName="IsNotebookLocked">
      <xsd:simpleType>
        <xsd:restriction base="dms:Boolean"/>
      </xsd:simpleType>
    </xsd:element>
    <xsd:element name="Math_Settings" ma:index="30" nillable="true" ma:displayName="Math Settings" ma:internalName="Math_Settings">
      <xsd:simpleType>
        <xsd:restriction base="dms:Text"/>
      </xsd:simple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6" nillable="true" ma:displayName="Tags" ma:internalName="MediaServiceAutoTags" ma:readOnly="true">
      <xsd:simpleType>
        <xsd:restriction base="dms:Text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bc3679-bed9-496d-a7d5-8ff151708238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5E33EE-8E1A-4381-A927-6E0ECFCF4157}">
  <ds:schemaRefs>
    <ds:schemaRef ds:uri="http://schemas.microsoft.com/office/infopath/2007/PartnerControls"/>
    <ds:schemaRef ds:uri="http://schemas.openxmlformats.org/package/2006/metadata/core-properties"/>
    <ds:schemaRef ds:uri="80ead9b3-92cf-49e9-988f-3e7c953e76a2"/>
    <ds:schemaRef ds:uri="http://purl.org/dc/dcmitype/"/>
    <ds:schemaRef ds:uri="http://schemas.microsoft.com/office/2006/metadata/properties"/>
    <ds:schemaRef ds:uri="http://schemas.microsoft.com/office/2006/documentManagement/types"/>
    <ds:schemaRef ds:uri="e4bc3679-bed9-496d-a7d5-8ff151708238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707ADB3-92E3-4F75-82FE-6397D26301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ead9b3-92cf-49e9-988f-3e7c953e76a2"/>
    <ds:schemaRef ds:uri="e4bc3679-bed9-496d-a7d5-8ff1517082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19EC34-33AD-4E4B-9995-603DBC8CEA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206</Words>
  <Application>Microsoft Office PowerPoint</Application>
  <PresentationFormat>On-screen Show (16:9)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Barlow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Sheila</dc:creator>
  <cp:lastModifiedBy>Dicks, Gaynelle</cp:lastModifiedBy>
  <cp:revision>43</cp:revision>
  <dcterms:modified xsi:type="dcterms:W3CDTF">2023-03-20T12:27:10Z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0x0101007702E77315A0044881419A990804F04C</vt:lpwstr>
  </property>
</Properties>
</file>